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D227D51-204B-ED48-AF9A-0BE9633FE04A}"/>
              </a:ext>
            </a:extLst>
          </p:cNvPr>
          <p:cNvSpPr/>
          <p:nvPr/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57A23F45-CDAE-8A40-8DE7-92A0BBC119B7}"/>
              </a:ext>
            </a:extLst>
          </p:cNvPr>
          <p:cNvSpPr/>
          <p:nvPr/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546383-CCC4-544B-B0D8-DE78DE39BB78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5D1728-714F-2942-A0D1-82FF9419B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106" y="1625608"/>
            <a:ext cx="8035342" cy="2722164"/>
          </a:xfrm>
        </p:spPr>
        <p:txBody>
          <a:bodyPr anchor="b"/>
          <a:lstStyle>
            <a:lvl1pPr algn="l">
              <a:defRPr sz="8000" spc="-1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072D4-1496-3347-BBF8-5879DF263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106" y="4466845"/>
            <a:ext cx="8035342" cy="88290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FC724-B499-364B-AEB5-B6517F6A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7105" y="5708747"/>
            <a:ext cx="3882843" cy="365125"/>
          </a:xfrm>
        </p:spPr>
        <p:txBody>
          <a:bodyPr/>
          <a:lstStyle>
            <a:lvl1pPr>
              <a:defRPr sz="1400"/>
            </a:lvl1pPr>
          </a:lstStyle>
          <a:p>
            <a:fld id="{73C3BD54-29B9-3D42-B178-776ED395AA85}" type="datetimeFigureOut">
              <a:rPr lang="en-US" smtClean="0"/>
              <a:pPr/>
              <a:t>11/16/2023</a:t>
            </a:fld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3889C-A4E9-B24E-818F-46A1124C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0F50F-250E-6D45-AEBC-2573FED0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3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F291BE0-7A7E-D04F-974F-9F4577FB2F46}"/>
              </a:ext>
            </a:extLst>
          </p:cNvPr>
          <p:cNvSpPr/>
          <p:nvPr/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BD33FF1F-6094-0B4A-A3E4-6B0D9283DB44}"/>
              </a:ext>
            </a:extLst>
          </p:cNvPr>
          <p:cNvSpPr/>
          <p:nvPr/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8A6D9C-C7A5-414B-8CB7-E31470D7D28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D850E-6310-C04D-8CAC-B7FA9F33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7FB3-5DFC-6547-9567-C0ABE874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7D2DB-A7B1-204E-8416-E938952B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4BA1-E2D0-1E4B-9DB3-664FE273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E64B2-36E4-5A4E-A78A-A629829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88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97F6C6D-13AE-FD40-841C-4AB96460C390}"/>
              </a:ext>
            </a:extLst>
          </p:cNvPr>
          <p:cNvSpPr/>
          <p:nvPr/>
        </p:nvSpPr>
        <p:spPr>
          <a:xfrm>
            <a:off x="4291015" y="1096772"/>
            <a:ext cx="7436404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24E27617-2112-2342-9FF1-39F2A241CCCC}"/>
              </a:ext>
            </a:extLst>
          </p:cNvPr>
          <p:cNvSpPr/>
          <p:nvPr/>
        </p:nvSpPr>
        <p:spPr>
          <a:xfrm>
            <a:off x="408637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33CE582-7AFE-D048-B5BC-212A12A28F25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EAEF4-E84F-CF40-B27B-01E1D2AF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881951"/>
            <a:ext cx="7335836" cy="1987707"/>
          </a:xfrm>
        </p:spPr>
        <p:txBody>
          <a:bodyPr anchor="b"/>
          <a:lstStyle>
            <a:lvl1pPr>
              <a:defRPr sz="6000" spc="-1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7B7E1-CC48-2441-975D-F1A5412B8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49" y="3869661"/>
            <a:ext cx="7335836" cy="94846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26218-1FCF-7A4D-B138-D1B1DE91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4204-038C-FD4B-8E1C-0A9967BF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9AB9-E1C6-C841-B423-FD2BB13C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5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B057A-C120-5E4E-BB74-223EB6D0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B7BE-6258-C84C-8242-9865D1361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11" y="2691637"/>
            <a:ext cx="4946643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D23CD-80DB-5740-AE68-76414CA31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6903" y="2691637"/>
            <a:ext cx="4946639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FE0921-9102-1440-B315-77888872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7802F-1937-2F43-8FF4-846135D6F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09C72-E794-4F4F-8E09-D4883EED7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EFA3E2-0F30-664C-AAE4-DE6526B5C71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3D7AFF-BC7E-BA41-9C64-B5F9619C0EA1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671D2311-E9B8-F041-A7B8-D5696903F22A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69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CA91-F119-0244-888A-95539A84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10" y="1204721"/>
            <a:ext cx="8266175" cy="1444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A3EAC-4422-D548-8D7F-E9944566F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11" y="2691638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40CA2-88A9-CC42-A375-8B87E47CC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111" y="3515550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F960C-714E-2E4A-8141-A88F38274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6866" y="2691162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7BC24-C907-EC4B-872D-17429A657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76866" y="3515074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2A045-4283-3C47-B125-68CF3B19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BC25BC-2C98-574D-BCCD-E36CAB07F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A5C95A-7789-E042-8471-D442D9BB5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F1BA5B-EDD8-B648-8A3E-E2B3570B1EA0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7476360-629C-DE48-85B7-F4BE6CC457D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C5F6C588-FC1B-3147-AFA1-CD7D76C5AEAC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4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15401-5318-7045-8AE3-B1A99F2D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2F55F-EB76-AE49-B554-12B65B63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B6E6E-D81E-C44A-AC54-CBE0134C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025B9-9F46-3049-9977-0119B96D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760068-EADA-2B4B-9819-CF981184FAE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1DA7622-137E-184A-A93C-8DBB10318AE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Cross 8">
            <a:extLst>
              <a:ext uri="{FF2B5EF4-FFF2-40B4-BE49-F238E27FC236}">
                <a16:creationId xmlns:a16="http://schemas.microsoft.com/office/drawing/2014/main" id="{54FB0990-6F8D-B048-8309-19B0D1A41033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8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F81DD-2B1F-3444-8023-DD52318F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27EE3-DAA3-D948-B8FD-48417540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532D4-FFBF-6C47-A6C9-D55196D9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B8D5541-7726-BA46-8BFA-BF6AA8D42BD7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ross 47">
            <a:extLst>
              <a:ext uri="{FF2B5EF4-FFF2-40B4-BE49-F238E27FC236}">
                <a16:creationId xmlns:a16="http://schemas.microsoft.com/office/drawing/2014/main" id="{97F434CF-7503-CE4F-8426-C312C6315AD0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EDBFB2F-FE34-E349-9484-C275FBE3161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9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DCFD-BEE6-AC49-BABD-D8B89C3B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DE035-8260-4443-B1D9-A9C8D584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813" y="1508252"/>
            <a:ext cx="5606518" cy="4045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AA53-7507-D04B-9B8E-6A4F7122E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68295"/>
            <a:ext cx="4114800" cy="31858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6E11F-3003-0745-ACAB-FAA4E676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C11A6-59AC-FE45-8A1C-9DDC0058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6F51E-1A94-034C-BBEE-C26A3AF0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0B7D330-76C0-224C-9C3C-27C4D2B0DDB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464D55-5C51-844B-A38A-8143590FB934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FD988250-C554-DE44-B887-57D0B2AA8E37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03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6C7C-36AD-9A4E-8524-8F44E883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015248-4C80-3348-A8A9-6C9F5D32F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31151" y="1096772"/>
            <a:ext cx="6096270" cy="576122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3083-CA16-C54A-B130-7BEE6DF9D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70666"/>
            <a:ext cx="4114800" cy="31834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6EB5-D7D1-E247-B9D7-D319E5AA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BF6CC-F5C4-9847-BADB-8B7441C8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63FE4-B2F5-7741-B517-533F1C98C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B80A771-7D8E-0F4A-93A3-B977667D338E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C9320FA-0E3A-2749-9085-DF30FA26F4BD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A3DF5D0-8A2C-A049-9132-EE1EF7D014D4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1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F6C0E12-251D-EA44-BF81-4ABDFBB94321}"/>
              </a:ext>
            </a:extLst>
          </p:cNvPr>
          <p:cNvSpPr/>
          <p:nvPr/>
        </p:nvSpPr>
        <p:spPr>
          <a:xfrm>
            <a:off x="7087169" y="1096772"/>
            <a:ext cx="465222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C5FF4-095A-114E-87B6-73C7ADFF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E6EC9-9650-2042-8581-5B4082F94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A0800-B373-3B40-B187-30AFE44C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A4C1C-C790-B449-8C06-78E8303F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3E620-F86B-F447-AB06-DDAB3919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487CB5-43E0-974C-9DDC-252A8A37107F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E9CB83EF-4143-5A45-9B3A-9E70DD50253B}"/>
              </a:ext>
            </a:extLst>
          </p:cNvPr>
          <p:cNvSpPr/>
          <p:nvPr/>
        </p:nvSpPr>
        <p:spPr>
          <a:xfrm>
            <a:off x="11415183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5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DF801-FF8E-6247-9065-D9304CD60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5667" y="1204722"/>
            <a:ext cx="1853360" cy="46766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E2615-7E4D-AB47-ACE6-236D716D7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73667" y="1204722"/>
            <a:ext cx="8274047" cy="46969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0223-5AC9-374E-BD0C-344F67E2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EDD42-54A1-E648-8829-140EC4C5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FDF8F-8DBC-8A47-8000-5BA35DF9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CE2A98-5154-A544-BE2A-FDC0811C19A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4EC832-8181-5643-8A62-117E43F0E498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24AF3281-BC22-374D-A461-8B3181F600AA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52BFD-D607-6845-9C7B-1C8D3B4E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14465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B52FF-3B04-8245-BF0B-89C9E2933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691638"/>
            <a:ext cx="8267296" cy="318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99BFE-CBDD-C344-A21E-44A52F11B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5149" y="59496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 smtClean="0">
                <a:latin typeface="+mn-lt"/>
              </a:defRPr>
            </a:lvl1pPr>
          </a:lstStyle>
          <a:p>
            <a:fld id="{73C3BD54-29B9-3D42-B178-776ED395AA85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371C0-3DCE-0743-946F-C7540DD78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543179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32ADB-4517-194F-8B4B-A9D26B3C0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3024" y="511175"/>
            <a:ext cx="914400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5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64" r:id="rId6"/>
    <p:sldLayoutId id="2147483769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System Font Regular"/>
        <a:buChar char="–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CA2C65D-0168-1245-86C8-62A8A6F7B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5E9273-3717-C94C-9BFF-75E87E47C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D5A87-22FB-4F70-CD04-0A20ED7B6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106" y="1625608"/>
            <a:ext cx="3894376" cy="2722164"/>
          </a:xfrm>
        </p:spPr>
        <p:txBody>
          <a:bodyPr>
            <a:normAutofit fontScale="90000"/>
          </a:bodyPr>
          <a:lstStyle/>
          <a:p>
            <a:r>
              <a:rPr lang="en-US" sz="6600" dirty="0"/>
              <a:t>The Building Of a Corporate Newsletter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D000EF-9779-75B9-63E7-E89990EA5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106" y="4466845"/>
            <a:ext cx="3894376" cy="882904"/>
          </a:xfrm>
        </p:spPr>
        <p:txBody>
          <a:bodyPr>
            <a:normAutofit fontScale="92500"/>
          </a:bodyPr>
          <a:lstStyle/>
          <a:p>
            <a:r>
              <a:rPr lang="en-US" dirty="0"/>
              <a:t>Follow along as I design the </a:t>
            </a:r>
            <a:r>
              <a:rPr lang="en-US" dirty="0" err="1"/>
              <a:t>BullsEye</a:t>
            </a:r>
            <a:r>
              <a:rPr lang="en-US" dirty="0"/>
              <a:t> Banner </a:t>
            </a:r>
            <a:r>
              <a:rPr lang="en-US"/>
              <a:t>for Target Inc. </a:t>
            </a:r>
          </a:p>
        </p:txBody>
      </p:sp>
      <p:pic>
        <p:nvPicPr>
          <p:cNvPr id="4" name="Picture 3" descr="Colorful leaf patterns">
            <a:extLst>
              <a:ext uri="{FF2B5EF4-FFF2-40B4-BE49-F238E27FC236}">
                <a16:creationId xmlns:a16="http://schemas.microsoft.com/office/drawing/2014/main" id="{8A5E5CFD-237E-C40A-ADB4-339684599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88" r="1" b="17026"/>
          <a:stretch/>
        </p:blipFill>
        <p:spPr>
          <a:xfrm>
            <a:off x="5486709" y="2074604"/>
            <a:ext cx="5731624" cy="2972462"/>
          </a:xfrm>
          <a:prstGeom prst="rect">
            <a:avLst/>
          </a:prstGeom>
        </p:spPr>
      </p:pic>
      <p:sp>
        <p:nvSpPr>
          <p:cNvPr id="22" name="Cross 21">
            <a:extLst>
              <a:ext uri="{FF2B5EF4-FFF2-40B4-BE49-F238E27FC236}">
                <a16:creationId xmlns:a16="http://schemas.microsoft.com/office/drawing/2014/main" id="{5FA1B450-DB4E-404E-9C1C-703E4FCC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1776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17260"/>
      </p:ext>
    </p:extLst>
  </p:cSld>
  <p:clrMapOvr>
    <a:masterClrMapping/>
  </p:clrMapOvr>
</p:sld>
</file>

<file path=ppt/theme/theme1.xml><?xml version="1.0" encoding="utf-8"?>
<a:theme xmlns:a="http://schemas.openxmlformats.org/drawingml/2006/main" name="MadridVTI">
  <a:themeElements>
    <a:clrScheme name="Madrid R3">
      <a:dk1>
        <a:srgbClr val="000000"/>
      </a:dk1>
      <a:lt1>
        <a:srgbClr val="FFFFFF"/>
      </a:lt1>
      <a:dk2>
        <a:srgbClr val="3A3C45"/>
      </a:dk2>
      <a:lt2>
        <a:srgbClr val="E9EFF1"/>
      </a:lt2>
      <a:accent1>
        <a:srgbClr val="E24400"/>
      </a:accent1>
      <a:accent2>
        <a:srgbClr val="F38E00"/>
      </a:accent2>
      <a:accent3>
        <a:srgbClr val="89B336"/>
      </a:accent3>
      <a:accent4>
        <a:srgbClr val="30B9B9"/>
      </a:accent4>
      <a:accent5>
        <a:srgbClr val="748CF4"/>
      </a:accent5>
      <a:accent6>
        <a:srgbClr val="A673F4"/>
      </a:accent6>
      <a:hlink>
        <a:srgbClr val="008EE6"/>
      </a:hlink>
      <a:folHlink>
        <a:srgbClr val="C1A187"/>
      </a:folHlink>
    </a:clrScheme>
    <a:fontScheme name="Madrid">
      <a:majorFont>
        <a:latin typeface="Seaford Display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ridVTI" id="{5F675924-ADDD-6B4C-A2D4-69150D1F0C16}" vid="{BEA84270-19BD-7342-8ABF-EFF1668AF1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Seaford Display</vt:lpstr>
      <vt:lpstr>System Font Regular</vt:lpstr>
      <vt:lpstr>Tenorite</vt:lpstr>
      <vt:lpstr>MadridVTI</vt:lpstr>
      <vt:lpstr>The Building Of a Corporate Newsletter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Building Of a Corporate Newsletter</dc:title>
  <dc:creator>Zoe Taylor</dc:creator>
  <cp:lastModifiedBy>Zoe Taylor</cp:lastModifiedBy>
  <cp:revision>1</cp:revision>
  <dcterms:created xsi:type="dcterms:W3CDTF">2023-11-16T16:02:54Z</dcterms:created>
  <dcterms:modified xsi:type="dcterms:W3CDTF">2023-11-16T16:38:48Z</dcterms:modified>
</cp:coreProperties>
</file>